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7" r:id="rId2"/>
    <p:sldId id="259" r:id="rId3"/>
    <p:sldId id="396" r:id="rId4"/>
    <p:sldId id="260" r:id="rId5"/>
    <p:sldId id="261" r:id="rId6"/>
    <p:sldId id="262" r:id="rId7"/>
    <p:sldId id="263" r:id="rId8"/>
    <p:sldId id="264" r:id="rId9"/>
    <p:sldId id="285" r:id="rId10"/>
    <p:sldId id="28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394" r:id="rId29"/>
    <p:sldId id="395" r:id="rId30"/>
    <p:sldId id="284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302" r:id="rId4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59"/>
            <p14:sldId id="396"/>
            <p14:sldId id="260"/>
            <p14:sldId id="261"/>
            <p14:sldId id="262"/>
            <p14:sldId id="263"/>
            <p14:sldId id="264"/>
            <p14:sldId id="285"/>
            <p14:sldId id="286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394"/>
            <p14:sldId id="395"/>
            <p14:sldId id="284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6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4660"/>
  </p:normalViewPr>
  <p:slideViewPr>
    <p:cSldViewPr>
      <p:cViewPr varScale="1">
        <p:scale>
          <a:sx n="108" d="100"/>
          <a:sy n="108" d="100"/>
        </p:scale>
        <p:origin x="51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140F0F78-7E10-4230-A6A4-83C983F3794B}"/>
    <pc:docChg chg="custSel addSld delSld modSld modSection">
      <pc:chgData name="Anatoliy Kigel" userId="7432c6c4687b0a9c" providerId="LiveId" clId="{140F0F78-7E10-4230-A6A4-83C983F3794B}" dt="2021-01-31T03:57:48.156" v="43" actId="2696"/>
      <pc:docMkLst>
        <pc:docMk/>
      </pc:docMkLst>
      <pc:sldChg chg="modSp mod">
        <pc:chgData name="Anatoliy Kigel" userId="7432c6c4687b0a9c" providerId="LiveId" clId="{140F0F78-7E10-4230-A6A4-83C983F3794B}" dt="2021-01-29T17:45:33.358" v="7" actId="20577"/>
        <pc:sldMkLst>
          <pc:docMk/>
          <pc:sldMk cId="3928218066" sldId="260"/>
        </pc:sldMkLst>
        <pc:spChg chg="mod">
          <ac:chgData name="Anatoliy Kigel" userId="7432c6c4687b0a9c" providerId="LiveId" clId="{140F0F78-7E10-4230-A6A4-83C983F3794B}" dt="2021-01-29T17:45:25.551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140F0F78-7E10-4230-A6A4-83C983F3794B}" dt="2021-01-29T17:45:33.358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1.556" v="29" actId="404"/>
        <pc:sldMkLst>
          <pc:docMk/>
          <pc:sldMk cId="3747979264" sldId="269"/>
        </pc:sldMkLst>
        <pc:spChg chg="mod">
          <ac:chgData name="Anatoliy Kigel" userId="7432c6c4687b0a9c" providerId="LiveId" clId="{140F0F78-7E10-4230-A6A4-83C983F3794B}" dt="2021-01-31T03:57:21.556" v="29" actId="404"/>
          <ac:spMkLst>
            <pc:docMk/>
            <pc:sldMk cId="3747979264" sldId="269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5.786" v="32" actId="20577"/>
        <pc:sldMkLst>
          <pc:docMk/>
          <pc:sldMk cId="3816190750" sldId="275"/>
        </pc:sldMkLst>
        <pc:spChg chg="mod">
          <ac:chgData name="Anatoliy Kigel" userId="7432c6c4687b0a9c" providerId="LiveId" clId="{140F0F78-7E10-4230-A6A4-83C983F3794B}" dt="2021-01-31T03:57:25.786" v="32" actId="20577"/>
          <ac:spMkLst>
            <pc:docMk/>
            <pc:sldMk cId="3816190750" sldId="275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37.413" v="42" actId="20577"/>
        <pc:sldMkLst>
          <pc:docMk/>
          <pc:sldMk cId="3089917501" sldId="284"/>
        </pc:sldMkLst>
        <pc:spChg chg="mod">
          <ac:chgData name="Anatoliy Kigel" userId="7432c6c4687b0a9c" providerId="LiveId" clId="{140F0F78-7E10-4230-A6A4-83C983F3794B}" dt="2021-01-31T03:57:37.413" v="42" actId="20577"/>
          <ac:spMkLst>
            <pc:docMk/>
            <pc:sldMk cId="3089917501" sldId="284"/>
            <ac:spMk id="5" creationId="{00000000-0000-0000-0000-000000000000}"/>
          </ac:spMkLst>
        </pc:spChg>
      </pc:sldChg>
      <pc:sldChg chg="del">
        <pc:chgData name="Anatoliy Kigel" userId="7432c6c4687b0a9c" providerId="LiveId" clId="{140F0F78-7E10-4230-A6A4-83C983F3794B}" dt="2021-01-31T03:57:48.156" v="43" actId="2696"/>
        <pc:sldMkLst>
          <pc:docMk/>
          <pc:sldMk cId="8605600" sldId="291"/>
        </pc:sldMkLst>
      </pc:sldChg>
      <pc:sldChg chg="del">
        <pc:chgData name="Anatoliy Kigel" userId="7432c6c4687b0a9c" providerId="LiveId" clId="{140F0F78-7E10-4230-A6A4-83C983F3794B}" dt="2021-01-29T17:45:55.036" v="17" actId="47"/>
        <pc:sldMkLst>
          <pc:docMk/>
          <pc:sldMk cId="3795132776" sldId="301"/>
        </pc:sldMkLst>
      </pc:sldChg>
      <pc:sldChg chg="addSp delSp modSp add mod">
        <pc:chgData name="Anatoliy Kigel" userId="7432c6c4687b0a9c" providerId="LiveId" clId="{140F0F78-7E10-4230-A6A4-83C983F3794B}" dt="2021-01-29T17:45:53.540" v="16" actId="1035"/>
        <pc:sldMkLst>
          <pc:docMk/>
          <pc:sldMk cId="599313642" sldId="302"/>
        </pc:sldMkLst>
        <pc:spChg chg="add mod">
          <ac:chgData name="Anatoliy Kigel" userId="7432c6c4687b0a9c" providerId="LiveId" clId="{140F0F78-7E10-4230-A6A4-83C983F3794B}" dt="2021-01-29T17:45:53.540" v="16" actId="1035"/>
          <ac:spMkLst>
            <pc:docMk/>
            <pc:sldMk cId="599313642" sldId="302"/>
            <ac:spMk id="9" creationId="{EFAA4FC1-39B0-41F2-8E6F-4C8C1D25F20A}"/>
          </ac:spMkLst>
        </pc:spChg>
        <pc:spChg chg="del">
          <ac:chgData name="Anatoliy Kigel" userId="7432c6c4687b0a9c" providerId="LiveId" clId="{140F0F78-7E10-4230-A6A4-83C983F3794B}" dt="2021-01-29T17:45:51.261" v="9" actId="478"/>
          <ac:spMkLst>
            <pc:docMk/>
            <pc:sldMk cId="599313642" sldId="302"/>
            <ac:spMk id="11" creationId="{00000000-0000-0000-0000-000000000000}"/>
          </ac:spMkLst>
        </pc:spChg>
      </pc:sldChg>
      <pc:sldChg chg="modSp add mod">
        <pc:chgData name="Anatoliy Kigel" userId="7432c6c4687b0a9c" providerId="LiveId" clId="{140F0F78-7E10-4230-A6A4-83C983F3794B}" dt="2021-01-31T03:57:30.311" v="33" actId="20577"/>
        <pc:sldMkLst>
          <pc:docMk/>
          <pc:sldMk cId="1199415110" sldId="394"/>
        </pc:sldMkLst>
        <pc:spChg chg="mod">
          <ac:chgData name="Anatoliy Kigel" userId="7432c6c4687b0a9c" providerId="LiveId" clId="{140F0F78-7E10-4230-A6A4-83C983F3794B}" dt="2021-01-31T03:57:30.311" v="33" actId="20577"/>
          <ac:spMkLst>
            <pc:docMk/>
            <pc:sldMk cId="1199415110" sldId="394"/>
            <ac:spMk id="5" creationId="{00000000-0000-0000-0000-000000000000}"/>
          </ac:spMkLst>
        </pc:spChg>
      </pc:sldChg>
      <pc:sldChg chg="add">
        <pc:chgData name="Anatoliy Kigel" userId="7432c6c4687b0a9c" providerId="LiveId" clId="{140F0F78-7E10-4230-A6A4-83C983F3794B}" dt="2021-01-31T03:57:02.438" v="18"/>
        <pc:sldMkLst>
          <pc:docMk/>
          <pc:sldMk cId="2992149249" sldId="395"/>
        </pc:sldMkLst>
      </pc:sldChg>
    </pc:docChg>
  </pc:docChgLst>
  <pc:docChgLst>
    <pc:chgData name="Anatoliy Kigel" userId="7432c6c4687b0a9c" providerId="LiveId" clId="{CD4028F6-0983-40BE-96C5-7B3BCDB202FC}"/>
    <pc:docChg chg="undo custSel modSld">
      <pc:chgData name="Anatoliy Kigel" userId="7432c6c4687b0a9c" providerId="LiveId" clId="{CD4028F6-0983-40BE-96C5-7B3BCDB202FC}" dt="2021-06-28T17:30:49.388" v="19" actId="20577"/>
      <pc:docMkLst>
        <pc:docMk/>
      </pc:docMkLst>
      <pc:sldChg chg="modSp mod">
        <pc:chgData name="Anatoliy Kigel" userId="7432c6c4687b0a9c" providerId="LiveId" clId="{CD4028F6-0983-40BE-96C5-7B3BCDB202FC}" dt="2021-06-28T17:30:38.434" v="12" actId="20577"/>
        <pc:sldMkLst>
          <pc:docMk/>
          <pc:sldMk cId="3928218066" sldId="260"/>
        </pc:sldMkLst>
        <pc:spChg chg="mod">
          <ac:chgData name="Anatoliy Kigel" userId="7432c6c4687b0a9c" providerId="LiveId" clId="{CD4028F6-0983-40BE-96C5-7B3BCDB202FC}" dt="2021-06-28T17:30:30.463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CD4028F6-0983-40BE-96C5-7B3BCDB202FC}" dt="2021-06-28T17:30:38.434" v="12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CD4028F6-0983-40BE-96C5-7B3BCDB202FC}" dt="2021-06-28T17:30:49.388" v="19" actId="20577"/>
        <pc:sldMkLst>
          <pc:docMk/>
          <pc:sldMk cId="599313642" sldId="302"/>
        </pc:sldMkLst>
        <pc:spChg chg="mod">
          <ac:chgData name="Anatoliy Kigel" userId="7432c6c4687b0a9c" providerId="LiveId" clId="{CD4028F6-0983-40BE-96C5-7B3BCDB202FC}" dt="2021-06-28T17:30:45.772" v="14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CD4028F6-0983-40BE-96C5-7B3BCDB202FC}" dt="2021-06-28T17:30:49.388" v="19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6FA691ED-D887-4145-AD61-004EE313239B}"/>
    <pc:docChg chg="undo custSel addSld modSld modSection">
      <pc:chgData name="Anatoliy Kigel" userId="7432c6c4687b0a9c" providerId="LiveId" clId="{6FA691ED-D887-4145-AD61-004EE313239B}" dt="2021-07-01T09:41:48.790" v="159" actId="1035"/>
      <pc:docMkLst>
        <pc:docMk/>
      </pc:docMkLst>
      <pc:sldChg chg="addSp delSp modSp mod">
        <pc:chgData name="Anatoliy Kigel" userId="7432c6c4687b0a9c" providerId="LiveId" clId="{6FA691ED-D887-4145-AD61-004EE313239B}" dt="2021-07-01T09:41:48.790" v="159" actId="1035"/>
        <pc:sldMkLst>
          <pc:docMk/>
          <pc:sldMk cId="3693897669" sldId="259"/>
        </pc:sldMkLst>
        <pc:spChg chg="mod">
          <ac:chgData name="Anatoliy Kigel" userId="7432c6c4687b0a9c" providerId="LiveId" clId="{6FA691ED-D887-4145-AD61-004EE313239B}" dt="2021-07-01T09:40:17.940" v="107" actId="1076"/>
          <ac:spMkLst>
            <pc:docMk/>
            <pc:sldMk cId="3693897669" sldId="259"/>
            <ac:spMk id="5" creationId="{00000000-0000-0000-0000-000000000000}"/>
          </ac:spMkLst>
        </pc:spChg>
        <pc:spChg chg="add mod">
          <ac:chgData name="Anatoliy Kigel" userId="7432c6c4687b0a9c" providerId="LiveId" clId="{6FA691ED-D887-4145-AD61-004EE313239B}" dt="2021-07-01T09:41:48.790" v="159" actId="1035"/>
          <ac:spMkLst>
            <pc:docMk/>
            <pc:sldMk cId="3693897669" sldId="259"/>
            <ac:spMk id="7" creationId="{1F00C898-4ED6-4DEF-8DBF-56B90085A80C}"/>
          </ac:spMkLst>
        </pc:spChg>
        <pc:spChg chg="add mod">
          <ac:chgData name="Anatoliy Kigel" userId="7432c6c4687b0a9c" providerId="LiveId" clId="{6FA691ED-D887-4145-AD61-004EE313239B}" dt="2021-07-01T09:41:46.510" v="155" actId="1036"/>
          <ac:spMkLst>
            <pc:docMk/>
            <pc:sldMk cId="3693897669" sldId="259"/>
            <ac:spMk id="8" creationId="{40657345-AA51-4BAF-BAA9-38E5041C497A}"/>
          </ac:spMkLst>
        </pc:spChg>
        <pc:spChg chg="add mod">
          <ac:chgData name="Anatoliy Kigel" userId="7432c6c4687b0a9c" providerId="LiveId" clId="{6FA691ED-D887-4145-AD61-004EE313239B}" dt="2021-07-01T09:41:46.510" v="155" actId="1036"/>
          <ac:spMkLst>
            <pc:docMk/>
            <pc:sldMk cId="3693897669" sldId="259"/>
            <ac:spMk id="9" creationId="{2BF6AC8A-8C1F-42F3-BCA6-20457708C9E1}"/>
          </ac:spMkLst>
        </pc:spChg>
        <pc:picChg chg="add del mod">
          <ac:chgData name="Anatoliy Kigel" userId="7432c6c4687b0a9c" providerId="LiveId" clId="{6FA691ED-D887-4145-AD61-004EE313239B}" dt="2021-07-01T09:37:12.033" v="4" actId="478"/>
          <ac:picMkLst>
            <pc:docMk/>
            <pc:sldMk cId="3693897669" sldId="259"/>
            <ac:picMk id="3" creationId="{9984F647-BF3F-4002-BC45-1D87068ACD6B}"/>
          </ac:picMkLst>
        </pc:picChg>
        <pc:picChg chg="add mod">
          <ac:chgData name="Anatoliy Kigel" userId="7432c6c4687b0a9c" providerId="LiveId" clId="{6FA691ED-D887-4145-AD61-004EE313239B}" dt="2021-07-01T09:41:46.510" v="155" actId="1036"/>
          <ac:picMkLst>
            <pc:docMk/>
            <pc:sldMk cId="3693897669" sldId="259"/>
            <ac:picMk id="6" creationId="{7ECA7CBD-6B7E-48B4-BB3C-8091CA930A95}"/>
          </ac:picMkLst>
        </pc:picChg>
      </pc:sldChg>
      <pc:sldChg chg="add">
        <pc:chgData name="Anatoliy Kigel" userId="7432c6c4687b0a9c" providerId="LiveId" clId="{6FA691ED-D887-4145-AD61-004EE313239B}" dt="2021-07-01T09:35:38.305" v="0" actId="2890"/>
        <pc:sldMkLst>
          <pc:docMk/>
          <pc:sldMk cId="2575180217" sldId="396"/>
        </pc:sldMkLst>
      </pc:sldChg>
    </pc:docChg>
  </pc:docChgLst>
  <pc:docChgLst>
    <pc:chgData name="Anatoliy Kigel" userId="7432c6c4687b0a9c" providerId="LiveId" clId="{92A8ADEE-453E-4C6D-B3FD-6C87386FDB4C}"/>
    <pc:docChg chg="delSld modSection">
      <pc:chgData name="Anatoliy Kigel" userId="7432c6c4687b0a9c" providerId="LiveId" clId="{92A8ADEE-453E-4C6D-B3FD-6C87386FDB4C}" dt="2021-03-22T09:13:53.619" v="0" actId="47"/>
      <pc:docMkLst>
        <pc:docMk/>
      </pc:docMkLst>
      <pc:sldChg chg="del">
        <pc:chgData name="Anatoliy Kigel" userId="7432c6c4687b0a9c" providerId="LiveId" clId="{92A8ADEE-453E-4C6D-B3FD-6C87386FDB4C}" dt="2021-03-22T09:13:53.619" v="0" actId="47"/>
        <pc:sldMkLst>
          <pc:docMk/>
          <pc:sldMk cId="3410126731" sldId="396"/>
        </pc:sldMkLst>
      </pc:sldChg>
    </pc:docChg>
  </pc:docChgLst>
  <pc:docChgLst>
    <pc:chgData name="Anatoliy Kigel" userId="7432c6c4687b0a9c" providerId="LiveId" clId="{2DBBE828-6D70-4F0D-9DD0-E666E70807B9}"/>
    <pc:docChg chg="addSld delSld modSld modSection">
      <pc:chgData name="Anatoliy Kigel" userId="7432c6c4687b0a9c" providerId="LiveId" clId="{2DBBE828-6D70-4F0D-9DD0-E666E70807B9}" dt="2021-02-02T21:44:42.244" v="2" actId="20577"/>
      <pc:docMkLst>
        <pc:docMk/>
      </pc:docMkLst>
      <pc:sldChg chg="modSp mod">
        <pc:chgData name="Anatoliy Kigel" userId="7432c6c4687b0a9c" providerId="LiveId" clId="{2DBBE828-6D70-4F0D-9DD0-E666E70807B9}" dt="2021-02-02T21:44:42.244" v="2" actId="20577"/>
        <pc:sldMkLst>
          <pc:docMk/>
          <pc:sldMk cId="3139661526" sldId="261"/>
        </pc:sldMkLst>
        <pc:spChg chg="mod">
          <ac:chgData name="Anatoliy Kigel" userId="7432c6c4687b0a9c" providerId="LiveId" clId="{2DBBE828-6D70-4F0D-9DD0-E666E70807B9}" dt="2021-02-02T21:44:42.244" v="2" actId="20577"/>
          <ac:spMkLst>
            <pc:docMk/>
            <pc:sldMk cId="3139661526" sldId="261"/>
            <ac:spMk id="2" creationId="{00000000-0000-0000-0000-000000000000}"/>
          </ac:spMkLst>
        </pc:spChg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86787160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10247663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226791743" sldId="286"/>
        </pc:sldMkLst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3162015940" sldId="286"/>
        </pc:sldMkLst>
      </pc:sldChg>
    </pc:docChg>
  </pc:docChgLst>
  <pc:docChgLst>
    <pc:chgData name="Anatoliy Kigel" userId="7432c6c4687b0a9c" providerId="LiveId" clId="{F41384BC-1466-49C1-AD56-815DF52AC4D0}"/>
    <pc:docChg chg="custSel addSld modSld modSection">
      <pc:chgData name="Anatoliy Kigel" userId="7432c6c4687b0a9c" providerId="LiveId" clId="{F41384BC-1466-49C1-AD56-815DF52AC4D0}" dt="2021-03-22T09:07:52.075" v="44" actId="478"/>
      <pc:docMkLst>
        <pc:docMk/>
      </pc:docMkLst>
      <pc:sldChg chg="addSp delSp modSp">
        <pc:chgData name="Anatoliy Kigel" userId="7432c6c4687b0a9c" providerId="LiveId" clId="{F41384BC-1466-49C1-AD56-815DF52AC4D0}" dt="2021-03-22T09:07:25.670" v="22"/>
        <pc:sldMkLst>
          <pc:docMk/>
          <pc:sldMk cId="0" sldId="257"/>
        </pc:sldMkLst>
        <pc:picChg chg="add del mod">
          <ac:chgData name="Anatoliy Kigel" userId="7432c6c4687b0a9c" providerId="LiveId" clId="{F41384BC-1466-49C1-AD56-815DF52AC4D0}" dt="2021-03-22T09:07:25.670" v="22"/>
          <ac:picMkLst>
            <pc:docMk/>
            <pc:sldMk cId="0" sldId="257"/>
            <ac:picMk id="3" creationId="{EBF12080-9A01-4322-9446-8EED23354718}"/>
          </ac:picMkLst>
        </pc:picChg>
      </pc:sldChg>
      <pc:sldChg chg="modSp mod">
        <pc:chgData name="Anatoliy Kigel" userId="7432c6c4687b0a9c" providerId="LiveId" clId="{F41384BC-1466-49C1-AD56-815DF52AC4D0}" dt="2021-03-22T09:05:52.697" v="13" actId="6549"/>
        <pc:sldMkLst>
          <pc:docMk/>
          <pc:sldMk cId="3928218066" sldId="260"/>
        </pc:sldMkLst>
        <pc:spChg chg="mod">
          <ac:chgData name="Anatoliy Kigel" userId="7432c6c4687b0a9c" providerId="LiveId" clId="{F41384BC-1466-49C1-AD56-815DF52AC4D0}" dt="2021-03-22T09:05:43.742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5:52.697" v="13" actId="6549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F41384BC-1466-49C1-AD56-815DF52AC4D0}" dt="2021-03-22T09:06:16.504" v="20" actId="20577"/>
        <pc:sldMkLst>
          <pc:docMk/>
          <pc:sldMk cId="599313642" sldId="302"/>
        </pc:sldMkLst>
        <pc:spChg chg="mod">
          <ac:chgData name="Anatoliy Kigel" userId="7432c6c4687b0a9c" providerId="LiveId" clId="{F41384BC-1466-49C1-AD56-815DF52AC4D0}" dt="2021-03-22T09:06:12.409" v="15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6:16.504" v="20" actId="20577"/>
          <ac:spMkLst>
            <pc:docMk/>
            <pc:sldMk cId="599313642" sldId="302"/>
            <ac:spMk id="10" creationId="{00000000-0000-0000-0000-000000000000}"/>
          </ac:spMkLst>
        </pc:spChg>
      </pc:sldChg>
      <pc:sldChg chg="delSp modSp add mod">
        <pc:chgData name="Anatoliy Kigel" userId="7432c6c4687b0a9c" providerId="LiveId" clId="{F41384BC-1466-49C1-AD56-815DF52AC4D0}" dt="2021-03-22T09:07:52.075" v="44" actId="478"/>
        <pc:sldMkLst>
          <pc:docMk/>
          <pc:sldMk cId="3410126731" sldId="396"/>
        </pc:sldMkLst>
        <pc:spChg chg="del">
          <ac:chgData name="Anatoliy Kigel" userId="7432c6c4687b0a9c" providerId="LiveId" clId="{F41384BC-1466-49C1-AD56-815DF52AC4D0}" dt="2021-03-22T09:07:40.060" v="32" actId="478"/>
          <ac:spMkLst>
            <pc:docMk/>
            <pc:sldMk cId="3410126731" sldId="396"/>
            <ac:spMk id="6" creationId="{00000000-0000-0000-0000-000000000000}"/>
          </ac:spMkLst>
        </pc:spChg>
        <pc:spChg chg="del mod">
          <ac:chgData name="Anatoliy Kigel" userId="7432c6c4687b0a9c" providerId="LiveId" clId="{F41384BC-1466-49C1-AD56-815DF52AC4D0}" dt="2021-03-22T09:07:52.075" v="44" actId="478"/>
          <ac:spMkLst>
            <pc:docMk/>
            <pc:sldMk cId="3410126731" sldId="396"/>
            <ac:spMk id="9" creationId="{00000000-0000-0000-0000-000000000000}"/>
          </ac:spMkLst>
        </pc:spChg>
      </pc:sldChg>
    </pc:docChg>
  </pc:docChgLst>
  <pc:docChgLst>
    <pc:chgData name="Anatoliy Kigel" userId="7432c6c4687b0a9c" providerId="LiveId" clId="{811541E5-4FA4-4E7F-8C1A-E36EC8893D05}"/>
    <pc:docChg chg="undo custSel addSld delSld modSld">
      <pc:chgData name="Anatoliy Kigel" userId="7432c6c4687b0a9c" providerId="LiveId" clId="{811541E5-4FA4-4E7F-8C1A-E36EC8893D05}" dt="2021-05-07T11:13:20.286" v="30" actId="1076"/>
      <pc:docMkLst>
        <pc:docMk/>
      </pc:docMkLst>
      <pc:sldChg chg="modSp mod">
        <pc:chgData name="Anatoliy Kigel" userId="7432c6c4687b0a9c" providerId="LiveId" clId="{811541E5-4FA4-4E7F-8C1A-E36EC8893D05}" dt="2021-05-07T11:12:55.476" v="7" actId="20577"/>
        <pc:sldMkLst>
          <pc:docMk/>
          <pc:sldMk cId="3928218066" sldId="260"/>
        </pc:sldMkLst>
        <pc:spChg chg="mod">
          <ac:chgData name="Anatoliy Kigel" userId="7432c6c4687b0a9c" providerId="LiveId" clId="{811541E5-4FA4-4E7F-8C1A-E36EC8893D05}" dt="2021-05-07T11:12:51.717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811541E5-4FA4-4E7F-8C1A-E36EC8893D05}" dt="2021-05-07T11:12:55.476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811541E5-4FA4-4E7F-8C1A-E36EC8893D05}" dt="2021-05-07T11:13:20.286" v="30" actId="1076"/>
        <pc:sldMkLst>
          <pc:docMk/>
          <pc:sldMk cId="599313642" sldId="302"/>
        </pc:sldMkLst>
        <pc:spChg chg="mod">
          <ac:chgData name="Anatoliy Kigel" userId="7432c6c4687b0a9c" providerId="LiveId" clId="{811541E5-4FA4-4E7F-8C1A-E36EC8893D05}" dt="2021-05-07T11:13:07.925" v="11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811541E5-4FA4-4E7F-8C1A-E36EC8893D05}" dt="2021-05-07T11:13:20.286" v="30" actId="1076"/>
          <ac:spMkLst>
            <pc:docMk/>
            <pc:sldMk cId="599313642" sldId="302"/>
            <ac:spMk id="10" creationId="{00000000-0000-0000-0000-000000000000}"/>
          </ac:spMkLst>
        </pc:spChg>
      </pc:sldChg>
      <pc:sldChg chg="add del">
        <pc:chgData name="Anatoliy Kigel" userId="7432c6c4687b0a9c" providerId="LiveId" clId="{811541E5-4FA4-4E7F-8C1A-E36EC8893D05}" dt="2021-05-07T11:13:04.816" v="9"/>
        <pc:sldMkLst>
          <pc:docMk/>
          <pc:sldMk cId="2874574352" sldId="396"/>
        </pc:sldMkLst>
      </pc:sldChg>
    </pc:docChg>
  </pc:docChgLst>
  <pc:docChgLst>
    <pc:chgData name="Anatoliy Kigel" userId="7432c6c4687b0a9c" providerId="LiveId" clId="{073896AF-F8FF-4C0C-BE50-26F02D3F6483}"/>
    <pc:docChg chg="modSld">
      <pc:chgData name="Anatoliy Kigel" userId="7432c6c4687b0a9c" providerId="LiveId" clId="{073896AF-F8FF-4C0C-BE50-26F02D3F6483}" dt="2021-08-31T09:56:08.126" v="27" actId="20577"/>
      <pc:docMkLst>
        <pc:docMk/>
      </pc:docMkLst>
      <pc:sldChg chg="modSp mod">
        <pc:chgData name="Anatoliy Kigel" userId="7432c6c4687b0a9c" providerId="LiveId" clId="{073896AF-F8FF-4C0C-BE50-26F02D3F6483}" dt="2021-08-31T09:55:52.733" v="11" actId="20577"/>
        <pc:sldMkLst>
          <pc:docMk/>
          <pc:sldMk cId="3928218066" sldId="260"/>
        </pc:sldMkLst>
        <pc:spChg chg="mod">
          <ac:chgData name="Anatoliy Kigel" userId="7432c6c4687b0a9c" providerId="LiveId" clId="{073896AF-F8FF-4C0C-BE50-26F02D3F6483}" dt="2021-08-31T09:55:48.789" v="3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073896AF-F8FF-4C0C-BE50-26F02D3F6483}" dt="2021-08-31T09:55:52.733" v="11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073896AF-F8FF-4C0C-BE50-26F02D3F6483}" dt="2021-08-31T09:56:08.126" v="27" actId="20577"/>
        <pc:sldMkLst>
          <pc:docMk/>
          <pc:sldMk cId="599313642" sldId="302"/>
        </pc:sldMkLst>
        <pc:spChg chg="mod">
          <ac:chgData name="Anatoliy Kigel" userId="7432c6c4687b0a9c" providerId="LiveId" clId="{073896AF-F8FF-4C0C-BE50-26F02D3F6483}" dt="2021-08-31T09:56:02.805" v="15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073896AF-F8FF-4C0C-BE50-26F02D3F6483}" dt="2021-08-31T09:56:08.126" v="27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31.08.2021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482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align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2074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31.08.2021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31.08.2021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31.08.2021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31.08.2021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31.08.2021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31.08.2021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31.08.2021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31.08.2021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31.08.2021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31.08.2021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31.08.2021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31.08.2021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5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8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ritwickdey.LiveServ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romopult.ru/video/kak-vstroit-pleer-youtube-na-sajt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youtu.be/4jYYHaTwWvY?t=405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ana.org/numb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Начало веб-разработки и программирования</a:t>
            </a:r>
            <a:endParaRPr lang="uk-UA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2114872" y="13062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365104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365104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405460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857671" y="807095"/>
            <a:ext cx="698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(Domain Name System</a:t>
            </a:r>
            <a:r>
              <a:rPr lang="ru-RU" sz="2400" b="1" dirty="0"/>
              <a:t> – Система Доменных Имён</a:t>
            </a:r>
            <a:r>
              <a:rPr lang="en-US" sz="2400" b="1" dirty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484784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484784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2836754" y="5180999"/>
            <a:ext cx="7382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Основная задача </a:t>
            </a:r>
            <a:r>
              <a:rPr lang="en-US" sz="2400" b="1" dirty="0"/>
              <a:t>DNS </a:t>
            </a:r>
            <a:r>
              <a:rPr lang="ru-RU" sz="2400" dirty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162015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1556792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3591584" y="2480997"/>
              <a:ext cx="2222277" cy="543272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2235123" y="334397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55196" y="4820959"/>
            <a:ext cx="9394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от клиентов, обычно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87836" y="67274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План нашего курса</a:t>
            </a:r>
          </a:p>
        </p:txBody>
      </p:sp>
      <p:pic>
        <p:nvPicPr>
          <p:cNvPr id="12" name="Picture 6" descr="https://lh3.ggpht.com/O0aW5qsyCkR2i7Bu-jUU1b5BWA_NygJ6ui4MgaAvL7gfqvVWqkOBscDaq4pn-vkwByUx=w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709678" y="1314203"/>
            <a:ext cx="917045" cy="917045"/>
          </a:xfrm>
          <a:prstGeom prst="rect">
            <a:avLst/>
          </a:prstGeom>
          <a:noFill/>
        </p:spPr>
      </p:pic>
      <p:pic>
        <p:nvPicPr>
          <p:cNvPr id="14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44" y="1103431"/>
            <a:ext cx="1701174" cy="12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" y="2900996"/>
            <a:ext cx="1276669" cy="8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9766" r="49961"/>
          <a:stretch/>
        </p:blipFill>
        <p:spPr bwMode="auto">
          <a:xfrm>
            <a:off x="1932535" y="3055278"/>
            <a:ext cx="1615526" cy="1931420"/>
          </a:xfrm>
          <a:prstGeom prst="rect">
            <a:avLst/>
          </a:prstGeom>
          <a:noFill/>
        </p:spPr>
      </p:pic>
      <p:pic>
        <p:nvPicPr>
          <p:cNvPr id="17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5" cstate="print"/>
          <a:srcRect l="51392" r="9681"/>
          <a:stretch/>
        </p:blipFill>
        <p:spPr bwMode="auto">
          <a:xfrm>
            <a:off x="345597" y="1103431"/>
            <a:ext cx="1196877" cy="1338591"/>
          </a:xfrm>
          <a:prstGeom prst="rect">
            <a:avLst/>
          </a:prstGeom>
          <a:noFill/>
        </p:spPr>
      </p:pic>
      <p:pic>
        <p:nvPicPr>
          <p:cNvPr id="22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849194"/>
            <a:ext cx="2272018" cy="166292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264" y="2733557"/>
            <a:ext cx="1343515" cy="1343515"/>
          </a:xfrm>
          <a:prstGeom prst="rect">
            <a:avLst/>
          </a:prstGeom>
          <a:noFill/>
        </p:spPr>
      </p:pic>
      <p:pic>
        <p:nvPicPr>
          <p:cNvPr id="25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16" y="3240430"/>
            <a:ext cx="1578273" cy="15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61752" y="2576085"/>
            <a:ext cx="2328745" cy="1164375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2006" y="1246639"/>
            <a:ext cx="1421114" cy="10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Visual Studio Code — Википеди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6" y="4634116"/>
            <a:ext cx="1479125" cy="14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ngimg.com/uploads/github/github_PNG2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4609120"/>
            <a:ext cx="1905005" cy="172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a/a0/Firefox_logo%2C_2019.svg/1200px-Firefox_logo%2C_2019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36" y="921268"/>
            <a:ext cx="1709417" cy="16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ru/thumb/9/98/Microsoft_Edge_logo_%282019%29.svg/1200px-Microsoft_Edge_logo_%282019%29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79" y="5350332"/>
            <a:ext cx="1170726" cy="11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17551" r="17172" b="21970"/>
          <a:stretch/>
        </p:blipFill>
        <p:spPr>
          <a:xfrm>
            <a:off x="4766968" y="2497224"/>
            <a:ext cx="1766961" cy="172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8088" y="5161866"/>
            <a:ext cx="1359192" cy="1359192"/>
          </a:xfrm>
          <a:prstGeom prst="rect">
            <a:avLst/>
          </a:prstGeom>
        </p:spPr>
      </p:pic>
      <p:pic>
        <p:nvPicPr>
          <p:cNvPr id="4" name="Picture 2" descr="https://ritwickdey.gallerycdn.vsassets.io/extensions/ritwickdey/liveserver/5.6.1/1555497731217/Microsoft.VisualStudio.Services.Icons.Default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37" y="4221088"/>
            <a:ext cx="1692623" cy="1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1" y="4020988"/>
            <a:ext cx="2047006" cy="20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98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008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0" y="0"/>
            <a:ext cx="12192000" cy="1119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b="1" dirty="0"/>
              <a:t>Браузер / </a:t>
            </a:r>
            <a:r>
              <a:rPr lang="en-US" sz="4400" b="1" dirty="0"/>
              <a:t>HTTP</a:t>
            </a:r>
            <a:r>
              <a:rPr lang="ru-RU" sz="4400" b="1" dirty="0"/>
              <a:t>(</a:t>
            </a:r>
            <a:r>
              <a:rPr lang="en-US" sz="4400" b="1" dirty="0"/>
              <a:t>S)</a:t>
            </a:r>
            <a:r>
              <a:rPr lang="ru-RU" sz="4400" b="1" dirty="0"/>
              <a:t> / </a:t>
            </a:r>
            <a:r>
              <a:rPr lang="uk-UA" sz="4400" b="1" dirty="0"/>
              <a:t>В</a:t>
            </a:r>
            <a:r>
              <a:rPr lang="ru-RU" sz="4400" b="1" dirty="0"/>
              <a:t>еб-сервер</a:t>
            </a:r>
            <a:endParaRPr lang="ru-RU"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4697849"/>
            <a:ext cx="10225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HTTP-запросы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HTTP-ответы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как правило, вместе с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HTML-страницей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изображением, или другими данными.  В основе работы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протокол протокола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 Text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uk-U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679575" y="1263983"/>
            <a:ext cx="8496943" cy="2702488"/>
            <a:chOff x="323529" y="1556792"/>
            <a:chExt cx="8496943" cy="2702488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843808" y="2636912"/>
              <a:ext cx="4104456" cy="360040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948264" y="1556792"/>
              <a:ext cx="481950" cy="824880"/>
            </a:xfrm>
            <a:prstGeom prst="rect">
              <a:avLst/>
            </a:prstGeom>
            <a:noFill/>
          </p:spPr>
        </p:pic>
        <p:pic>
          <p:nvPicPr>
            <p:cNvPr id="1028" name="Picture 4" descr="https://i.iinfo.cz/images/420/http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486" y="1676686"/>
              <a:ext cx="1482291" cy="83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Ð ÐµÐ·ÑÐ»ÑÑÐ°Ñ Ð¿Ð¾ÑÑÐºÑ Ð·Ð¾Ð±ÑÐ°Ð¶ÐµÐ½Ñ Ð·Ð° Ð·Ð°Ð¿Ð¸ÑÐ¾Ð¼ &quot;html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768" y="3140968"/>
              <a:ext cx="1118312" cy="111831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14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09329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1055440" y="623590"/>
            <a:ext cx="102251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/>
              <a:t>HTTP(S) </a:t>
            </a:r>
            <a:r>
              <a:rPr lang="en-US" sz="3200" dirty="0"/>
              <a:t>– </a:t>
            </a:r>
            <a:r>
              <a:rPr lang="ru-RU" sz="3200" dirty="0"/>
              <a:t>правила по которым «общаются» </a:t>
            </a:r>
            <a:br>
              <a:rPr lang="en-US" sz="3200" dirty="0"/>
            </a:br>
            <a:r>
              <a:rPr lang="ru-RU" sz="3200" b="1" dirty="0"/>
              <a:t>браузер</a:t>
            </a:r>
            <a:r>
              <a:rPr lang="ru-RU" sz="3200" dirty="0"/>
              <a:t> и </a:t>
            </a:r>
            <a:r>
              <a:rPr lang="ru-RU" sz="3200" b="1" dirty="0"/>
              <a:t>веб-сервер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488" y="2495801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1. </a:t>
            </a:r>
            <a:r>
              <a:rPr lang="ru-RU" sz="3200" dirty="0"/>
              <a:t>Браузер отправляет </a:t>
            </a:r>
            <a:r>
              <a:rPr lang="en-US" sz="3200" b="1" dirty="0"/>
              <a:t>HTTP-</a:t>
            </a:r>
            <a:r>
              <a:rPr lang="ru-RU" sz="3200" b="1" dirty="0"/>
              <a:t>запрос </a:t>
            </a:r>
            <a:r>
              <a:rPr lang="ru-RU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ru-RU" sz="32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7488" y="3490846"/>
            <a:ext cx="9793088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. </a:t>
            </a:r>
            <a:r>
              <a:rPr lang="ru-RU" sz="3200" dirty="0"/>
              <a:t>Веб-сервер возвращает </a:t>
            </a:r>
            <a:r>
              <a:rPr lang="en-US" sz="3200" b="1" dirty="0"/>
              <a:t>HTTP-</a:t>
            </a:r>
            <a:r>
              <a:rPr lang="ru-RU" sz="3200" b="1" dirty="0"/>
              <a:t>ответ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sz="3200" dirty="0"/>
              <a:t>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488" y="4440014"/>
            <a:ext cx="97930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/>
              <a:t>3. </a:t>
            </a:r>
            <a:r>
              <a:rPr lang="ru-RU" sz="3200" dirty="0"/>
              <a:t>Веб-сервер вместе с </a:t>
            </a:r>
            <a:r>
              <a:rPr lang="en-US" sz="3200" b="1" dirty="0"/>
              <a:t>HTTP-</a:t>
            </a:r>
            <a:r>
              <a:rPr lang="ru-RU" sz="3200" b="1" dirty="0"/>
              <a:t>ответом </a:t>
            </a:r>
            <a:r>
              <a:rPr lang="ru-RU" sz="3200" dirty="0"/>
              <a:t>передаёт запрашиваемую веб-страницу</a:t>
            </a:r>
            <a:r>
              <a:rPr lang="en-US" sz="3200" dirty="0"/>
              <a:t> (</a:t>
            </a:r>
            <a:r>
              <a:rPr lang="ru-RU" sz="3200" dirty="0"/>
              <a:t>или другой файл</a:t>
            </a:r>
            <a:r>
              <a:rPr lang="en-US" sz="3200" dirty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84252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1. </a:t>
            </a:r>
            <a:r>
              <a:rPr lang="ru-RU" sz="7200" b="1" dirty="0"/>
              <a:t>Зачем нужен</a:t>
            </a:r>
            <a:r>
              <a:rPr lang="en-US" sz="7200" b="1" dirty="0"/>
              <a:t> HTML?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43711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3724" y="5253008"/>
            <a:ext cx="745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HTML</a:t>
            </a:r>
            <a:r>
              <a:rPr lang="ru-RU" sz="2400" i="1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6904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38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CA7CBD-6B7E-48B4-BB3C-8091CA930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794787"/>
            <a:ext cx="2219637" cy="172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0C898-4ED6-4DEF-8DBF-56B90085A80C}"/>
              </a:ext>
            </a:extLst>
          </p:cNvPr>
          <p:cNvSpPr txBox="1"/>
          <p:nvPr/>
        </p:nvSpPr>
        <p:spPr>
          <a:xfrm>
            <a:off x="-6904" y="476672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WI-FI</a:t>
            </a:r>
            <a:endParaRPr lang="uk-UA" sz="7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657345-AA51-4BAF-BAA9-38E5041C497A}"/>
              </a:ext>
            </a:extLst>
          </p:cNvPr>
          <p:cNvSpPr txBox="1"/>
          <p:nvPr/>
        </p:nvSpPr>
        <p:spPr>
          <a:xfrm>
            <a:off x="3287688" y="2376599"/>
            <a:ext cx="86094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6">
                    <a:lumMod val="75000"/>
                  </a:schemeClr>
                </a:solidFill>
              </a:rPr>
              <a:t>wifi@32_2G </a:t>
            </a:r>
            <a:r>
              <a:rPr lang="en-US" sz="6600" b="1" dirty="0">
                <a:solidFill>
                  <a:schemeClr val="bg1"/>
                </a:solidFill>
              </a:rPr>
              <a:t>/ </a:t>
            </a:r>
            <a:r>
              <a:rPr lang="en-US" sz="6600" b="1" dirty="0" err="1">
                <a:solidFill>
                  <a:srgbClr val="FFFF00"/>
                </a:solidFill>
              </a:rPr>
              <a:t>ortdnipro</a:t>
            </a:r>
            <a:endParaRPr lang="uk-UA" sz="4800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6AC8A-8C1F-42F3-BCA6-20457708C9E1}"/>
              </a:ext>
            </a:extLst>
          </p:cNvPr>
          <p:cNvSpPr txBox="1"/>
          <p:nvPr/>
        </p:nvSpPr>
        <p:spPr>
          <a:xfrm>
            <a:off x="3273199" y="3833172"/>
            <a:ext cx="86094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2D050"/>
                </a:solidFill>
              </a:rPr>
              <a:t>wifi@32_5G </a:t>
            </a:r>
            <a:r>
              <a:rPr lang="en-US" sz="6600" b="1" dirty="0">
                <a:solidFill>
                  <a:schemeClr val="bg1"/>
                </a:solidFill>
              </a:rPr>
              <a:t>/ </a:t>
            </a:r>
            <a:r>
              <a:rPr lang="en-US" sz="6600" b="1" dirty="0" err="1">
                <a:solidFill>
                  <a:srgbClr val="FFFF00"/>
                </a:solidFill>
              </a:rPr>
              <a:t>ortdnipro</a:t>
            </a:r>
            <a:endParaRPr lang="uk-UA" sz="4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89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/>
              <a:t>Visual Studio Code </a:t>
            </a:r>
            <a:r>
              <a:rPr lang="ru-RU" sz="2200" dirty="0"/>
              <a:t>один 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2. HTML</a:t>
            </a:r>
            <a:r>
              <a:rPr lang="ru-RU" sz="8000" b="1" dirty="0"/>
              <a:t>-документ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/>
              <a:t>непарными</a:t>
            </a:r>
            <a:r>
              <a:rPr lang="ru-RU" sz="3200" dirty="0"/>
              <a:t>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HTML</a:t>
            </a:r>
            <a:r>
              <a:rPr lang="ru-RU" sz="3600" b="1" dirty="0"/>
              <a:t>-документ</a:t>
            </a:r>
            <a:r>
              <a:rPr lang="en-US" sz="3600" b="1" dirty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8408"/>
          <a:stretch/>
        </p:blipFill>
        <p:spPr>
          <a:xfrm>
            <a:off x="1703512" y="1419808"/>
            <a:ext cx="9289032" cy="4248472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Древовидная</a:t>
            </a:r>
            <a:r>
              <a:rPr lang="en-US" sz="3600" b="1" dirty="0"/>
              <a:t> </a:t>
            </a:r>
            <a:r>
              <a:rPr lang="ru-RU" sz="3600" b="1" dirty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/>
              <a:t>Заголовки, параграф</a:t>
            </a:r>
            <a:r>
              <a:rPr lang="ru-RU" sz="5400" b="1" dirty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&lt;h1&gt;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&lt;h6&gt;, &lt;div&gt;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&lt;span&gt;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40466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https://webref.ru/html/img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3058" y="45358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592" y="3933056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/>
              <a:t>&lt;a&gt;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/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dirty="0">
                <a:hlinkClick r:id="rId3"/>
              </a:rPr>
              <a:t>https://webref.ru/html/a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3. </a:t>
            </a:r>
            <a:r>
              <a:rPr lang="ru-RU" sz="7200" b="1" dirty="0"/>
              <a:t>Локальный веб-сервер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199415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3776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Live Server</a:t>
            </a:r>
            <a:endParaRPr lang="uk-UA" sz="4800" b="1" dirty="0"/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4371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Live Server – </a:t>
            </a:r>
            <a:r>
              <a:rPr lang="ru-RU" sz="2400" dirty="0"/>
              <a:t>расширение</a:t>
            </a:r>
            <a:r>
              <a:rPr lang="uk-UA" sz="2400" dirty="0"/>
              <a:t> к </a:t>
            </a:r>
            <a:r>
              <a:rPr lang="en-US" sz="2400" b="1" dirty="0"/>
              <a:t>Visual Studio Code </a:t>
            </a:r>
            <a:r>
              <a:rPr lang="ru-RU" sz="2400" dirty="0"/>
              <a:t>позволяющая </a:t>
            </a:r>
            <a:br>
              <a:rPr lang="en-US" sz="2400" dirty="0"/>
            </a:br>
            <a:r>
              <a:rPr lang="ru-RU" sz="2400" dirty="0"/>
              <a:t>запускать локальный</a:t>
            </a:r>
            <a:r>
              <a:rPr lang="ru-RU" sz="2400" b="1" dirty="0"/>
              <a:t> веб-сервер</a:t>
            </a:r>
            <a:r>
              <a:rPr lang="ru-RU" sz="2400" dirty="0"/>
              <a:t> с целью отладки и тестирования</a:t>
            </a:r>
            <a:endParaRPr lang="uk-UA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661248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hlinkClick r:id="rId3"/>
              </a:rPr>
              <a:t>https://marketplace.visualstudio.com/items?itemName=ritwickdey.LiveServer</a:t>
            </a:r>
            <a:endParaRPr lang="ru-RU" sz="2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b="65395"/>
          <a:stretch/>
        </p:blipFill>
        <p:spPr>
          <a:xfrm>
            <a:off x="0" y="1803417"/>
            <a:ext cx="12201996" cy="2057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14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Первым делом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575180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Хостинг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Будет полезным…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/>
              <a:t>Крупный фотобанк с </a:t>
            </a:r>
            <a:r>
              <a:rPr lang="ru-RU" sz="3200" b="1" i="1" dirty="0"/>
              <a:t>бесплатными</a:t>
            </a:r>
            <a:r>
              <a:rPr lang="ru-RU" sz="3200" i="1" dirty="0"/>
              <a:t> фотографиями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Фотобанк</a:t>
            </a:r>
            <a:r>
              <a:rPr lang="en-US" sz="4800" b="1" dirty="0"/>
              <a:t>  </a:t>
            </a:r>
            <a:r>
              <a:rPr lang="en-US" sz="4800" b="1" dirty="0" err="1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0" y="59449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https://webref.ru/html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9038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Справочник по </a:t>
            </a:r>
            <a:r>
              <a:rPr lang="en-US" sz="36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929866"/>
            <a:ext cx="7952791" cy="48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Домашнее задание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Lorem ipsum </a:t>
            </a:r>
            <a:r>
              <a:rPr lang="en-US" sz="2400" dirty="0"/>
              <a:t>–</a:t>
            </a:r>
            <a:r>
              <a:rPr lang="uk-UA" sz="2400" dirty="0"/>
              <a:t> генератор </a:t>
            </a:r>
            <a:r>
              <a:rPr lang="ru-RU" sz="2400" dirty="0"/>
              <a:t>текста</a:t>
            </a:r>
            <a:r>
              <a:rPr lang="uk-UA" sz="2400" dirty="0"/>
              <a:t> вам </a:t>
            </a:r>
            <a:r>
              <a:rPr lang="ru-RU" sz="2400" dirty="0"/>
              <a:t>поможет</a:t>
            </a:r>
            <a:r>
              <a:rPr lang="uk-UA" sz="2400" dirty="0"/>
              <a:t>. </a:t>
            </a:r>
            <a:r>
              <a:rPr lang="en-US" sz="2400" dirty="0"/>
              <a:t> </a:t>
            </a:r>
            <a:r>
              <a:rPr lang="uk-UA" sz="2400" dirty="0"/>
              <a:t>Команда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/>
              <a:t> </a:t>
            </a:r>
            <a:r>
              <a:rPr lang="uk-UA" sz="2400" dirty="0"/>
              <a:t>в </a:t>
            </a:r>
            <a:r>
              <a:rPr lang="en-US" sz="2400" b="1" dirty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Создайте</a:t>
            </a:r>
            <a:r>
              <a:rPr lang="uk-UA" sz="2400" dirty="0"/>
              <a:t> </a:t>
            </a:r>
            <a:r>
              <a:rPr lang="en-US" sz="2400" b="1" dirty="0"/>
              <a:t>HTML</a:t>
            </a:r>
            <a:r>
              <a:rPr lang="uk-UA" sz="2400" b="1" dirty="0"/>
              <a:t>-документ</a:t>
            </a:r>
            <a:r>
              <a:rPr lang="uk-UA" sz="2400" dirty="0"/>
              <a:t>, и </a:t>
            </a:r>
            <a:r>
              <a:rPr lang="ru-RU" sz="2400" dirty="0"/>
              <a:t>под</a:t>
            </a:r>
            <a:r>
              <a:rPr lang="uk-UA" sz="2400" dirty="0"/>
              <a:t> </a:t>
            </a:r>
            <a:r>
              <a:rPr lang="ru-RU" sz="2400" dirty="0"/>
              <a:t>именем</a:t>
            </a:r>
            <a:r>
              <a:rPr lang="uk-UA" sz="2400" dirty="0"/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Как встроить </a:t>
            </a:r>
            <a:r>
              <a:rPr lang="en-US" sz="2400" b="1" dirty="0" err="1"/>
              <a:t>youtube</a:t>
            </a:r>
            <a:r>
              <a:rPr lang="uk-UA" sz="2400" dirty="0"/>
              <a:t>-</a:t>
            </a:r>
            <a:r>
              <a:rPr lang="uk-UA" sz="2400" dirty="0" err="1"/>
              <a:t>плеер</a:t>
            </a:r>
            <a:r>
              <a:rPr lang="uk-UA" sz="2400" dirty="0"/>
              <a:t> на свою </a:t>
            </a:r>
            <a:r>
              <a:rPr lang="ru-RU" sz="2400" dirty="0"/>
              <a:t>страницу</a:t>
            </a:r>
            <a:r>
              <a:rPr lang="uk-UA" sz="2400" dirty="0"/>
              <a:t>: </a:t>
            </a:r>
            <a:r>
              <a:rPr lang="en-US" sz="2000" b="1" dirty="0">
                <a:hlinkClick r:id="rId3"/>
              </a:rPr>
              <a:t>https://blog.promopult.ru/video/kak-vstroit-pleer-youtube-na-sajt.html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 следующему занятию…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332657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HTML – </a:t>
            </a:r>
            <a:r>
              <a:rPr lang="ru-RU" sz="4400" b="1" dirty="0"/>
              <a:t>язык разметки</a:t>
            </a:r>
            <a:endParaRPr lang="ru-RU" sz="4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24192" y="1844824"/>
            <a:ext cx="35210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rgbClr val="7030A0"/>
                </a:solidFill>
              </a:rPr>
              <a:t>Предварительные знания – лучший помощник</a:t>
            </a:r>
            <a:r>
              <a:rPr lang="ru-RU" sz="2100" dirty="0"/>
              <a:t> в обучении, поэтому к следующему занятию жду, что </a:t>
            </a:r>
            <a:r>
              <a:rPr lang="ru-RU" sz="2100" b="1" dirty="0">
                <a:solidFill>
                  <a:srgbClr val="00B050"/>
                </a:solidFill>
              </a:rPr>
              <a:t>посмотрите небольшой ролик о принципах языка </a:t>
            </a:r>
            <a:r>
              <a:rPr lang="en-US" sz="2100" b="1" dirty="0">
                <a:solidFill>
                  <a:srgbClr val="00B050"/>
                </a:solidFill>
              </a:rPr>
              <a:t>HTML</a:t>
            </a:r>
            <a:r>
              <a:rPr lang="ru-RU" sz="2100" b="1" dirty="0">
                <a:solidFill>
                  <a:srgbClr val="00B050"/>
                </a:solidFill>
              </a:rPr>
              <a:t>.</a:t>
            </a:r>
            <a:endParaRPr lang="uk-UA" sz="2100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49375" y="53512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https://youtu.be/4jYYHaTwWvY?t=40</a:t>
            </a:r>
            <a:r>
              <a:rPr lang="uk-UA" sz="2800" b="1" dirty="0">
                <a:hlinkClick r:id="rId2"/>
              </a:rPr>
              <a:t>5</a:t>
            </a:r>
            <a:endParaRPr lang="uk-UA" sz="2800" b="1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HTML la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484784"/>
            <a:ext cx="6018483" cy="338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Не забудьте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762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web40</a:t>
            </a:r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r>
              <a:rPr lang="en-US" sz="6000" b="1" dirty="0">
                <a:solidFill>
                  <a:srgbClr val="0070C0"/>
                </a:solidFill>
                <a:latin typeface="+mj-lt"/>
              </a:rPr>
              <a:t>site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WEB40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2206302" y="1892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</a:t>
            </a:r>
            <a:r>
              <a:rPr lang="en-US" sz="60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://</a:t>
            </a:r>
            <a:r>
              <a:rPr lang="en-US" sz="6000" b="1">
                <a:solidFill>
                  <a:schemeClr val="accent6">
                    <a:lumMod val="75000"/>
                  </a:schemeClr>
                </a:solidFill>
                <a:latin typeface="+mj-lt"/>
              </a:rPr>
              <a:t>web40</a:t>
            </a:r>
            <a:r>
              <a:rPr lang="en-US" sz="60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.site</a:t>
            </a:r>
            <a:endParaRPr lang="uk-UA" sz="5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40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WEB40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FAA4FC1-39B0-41F2-8E6F-4C8C1D25F20A}"/>
              </a:ext>
            </a:extLst>
          </p:cNvPr>
          <p:cNvSpPr/>
          <p:nvPr/>
        </p:nvSpPr>
        <p:spPr>
          <a:xfrm>
            <a:off x="0" y="404664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/>
              <a:t>Не забудьте!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599313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4000" b="1" dirty="0"/>
              <a:t>Что </a:t>
            </a:r>
            <a:r>
              <a:rPr lang="ru-RU" sz="4000" b="1"/>
              <a:t>нам понадобится</a:t>
            </a:r>
            <a:r>
              <a:rPr lang="ru-RU" sz="4000" b="1" dirty="0"/>
              <a:t>?</a:t>
            </a:r>
            <a:endParaRPr lang="uk-UA" sz="40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/>
                <a:t>Браузер</a:t>
              </a:r>
              <a:r>
                <a:rPr lang="ru-RU" sz="4000" b="1" dirty="0">
                  <a:solidFill>
                    <a:srgbClr val="0070C0"/>
                  </a:solidFill>
                </a:rPr>
                <a:t>(ы)</a:t>
              </a: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Поехали!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15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1500" dirty="0">
                <a:latin typeface="+mj-lt"/>
                <a:ea typeface="+mj-ea"/>
                <a:cs typeface="+mj-cs"/>
              </a:rPr>
              <a:t>курс?</a:t>
            </a:r>
            <a:endParaRPr lang="uk-UA" sz="115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498286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060848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123" y="260651"/>
            <a:ext cx="780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orld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ide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3600" b="1" dirty="0"/>
              <a:t>eb / </a:t>
            </a:r>
            <a:r>
              <a:rPr lang="ru-RU" sz="3600" b="1" dirty="0"/>
              <a:t>Всемирная паутина</a:t>
            </a:r>
            <a:endParaRPr lang="uk-UA" sz="36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124744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05112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IP-</a:t>
            </a:r>
            <a:r>
              <a:rPr lang="ru-RU" sz="2800" b="1" dirty="0"/>
              <a:t>адрес</a:t>
            </a:r>
            <a:r>
              <a:rPr lang="uk-UA" sz="2800" b="1" dirty="0"/>
              <a:t> </a:t>
            </a:r>
            <a:r>
              <a:rPr lang="ru-RU" sz="2800" dirty="0"/>
              <a:t>уникальный сетевой адрес узла в компьютерной сети</a:t>
            </a:r>
            <a:r>
              <a:rPr lang="en-US" sz="2800" dirty="0"/>
              <a:t> (</a:t>
            </a:r>
            <a:r>
              <a:rPr lang="uk-UA" sz="2800" dirty="0" err="1"/>
              <a:t>Интернете</a:t>
            </a:r>
            <a:r>
              <a:rPr lang="en-US" sz="2800" dirty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290966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Адресация в Интернете</a:t>
            </a:r>
            <a:r>
              <a:rPr lang="en-US" sz="3600" b="1" dirty="0"/>
              <a:t> / IP </a:t>
            </a:r>
            <a:r>
              <a:rPr lang="ru-RU" sz="3600" b="1" dirty="0"/>
              <a:t>адрес</a:t>
            </a:r>
            <a:endParaRPr lang="uk-UA" sz="36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2" y="3826768"/>
            <a:ext cx="10092445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/>
              <a:t>2001:0db8:11a3:09d7:1f34:8a2e:07a0:765d </a:t>
            </a:r>
            <a:r>
              <a:rPr lang="en-US" sz="3600" dirty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822883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/>
              <a:t>77.222.150.27</a:t>
            </a:r>
            <a:r>
              <a:rPr lang="en-US" sz="3600" dirty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6005236"/>
            <a:ext cx="545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4"/>
              </a:rPr>
              <a:t>http://www.iana.org/numbers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8678716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4631</TotalTime>
  <Words>1062</Words>
  <Application>Microsoft Office PowerPoint</Application>
  <PresentationFormat>Широкий екран</PresentationFormat>
  <Paragraphs>153</Paragraphs>
  <Slides>40</Slides>
  <Notes>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40</vt:i4>
      </vt:variant>
    </vt:vector>
  </HeadingPairs>
  <TitlesOfParts>
    <vt:vector size="44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Что нам понадобится?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644</cp:revision>
  <dcterms:created xsi:type="dcterms:W3CDTF">2014-11-20T09:08:59Z</dcterms:created>
  <dcterms:modified xsi:type="dcterms:W3CDTF">2021-08-31T09:56:08Z</dcterms:modified>
</cp:coreProperties>
</file>